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Gelasio"/>
      <p:regular r:id="rId12"/>
    </p:embeddedFont>
    <p:embeddedFont>
      <p:font typeface="Gelasio"/>
      <p:regular r:id="rId13"/>
    </p:embeddedFon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Foodie Fleet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Modern Food Delivery Website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by Faizan Ahmed, Class 11 Student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 Web Development Through Real-World Projects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895" y="385643"/>
            <a:ext cx="4413885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Planning &amp; Research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0895" y="1104424"/>
            <a:ext cx="4456033" cy="1032391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631150" y="1244679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31150" y="1547932"/>
            <a:ext cx="41755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fast, intuitive food delivery website that makes ordering simple and enjoyable for everyone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087183" y="1104424"/>
            <a:ext cx="4456033" cy="1032391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7" name="Text 5"/>
          <p:cNvSpPr/>
          <p:nvPr/>
        </p:nvSpPr>
        <p:spPr>
          <a:xfrm>
            <a:off x="5227439" y="1244679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Audience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227439" y="1547932"/>
            <a:ext cx="41755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craving late-night snacks, busy families, and working professionals who need quick meal solutions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9683472" y="1104424"/>
            <a:ext cx="4456033" cy="1032391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9823728" y="1244679"/>
            <a:ext cx="1753195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Competitive Research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823728" y="1547932"/>
            <a:ext cx="41755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Studied popular platforms like Foodpanda, Uber Eats, and Cheetay to understand user expectations and market standards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90895" y="2434828"/>
            <a:ext cx="1757482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Features Planned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90895" y="2794278"/>
            <a:ext cx="665321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menu browsing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90895" y="3067645"/>
            <a:ext cx="665321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Special deals and offers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490895" y="3341013"/>
            <a:ext cx="665321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Shopping cart functionality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90895" y="3614380"/>
            <a:ext cx="665321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customer support</a:t>
            </a:r>
            <a:endParaRPr lang="en-US" sz="11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913" y="2452330"/>
            <a:ext cx="6653212" cy="6653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0377"/>
            <a:ext cx="6520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&amp; User Experience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593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293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784396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Seamlessly adapts to mobile phones, tablets, and desktop computers for optimal user experience across all devices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638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098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Vibrant Color Scheme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58890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Eye-catching combination of red, yellow, black, and white creates an appetizing and energetic brand identity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6834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903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39341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 navbar, compelling hero section, organized menu display, and smooth cart functionality using Poppins and Open Sans fonts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8704302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Development &amp; Maintenance Strategy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234" y="1765935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7234" y="2096214"/>
            <a:ext cx="3747492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5" name="Text 3"/>
          <p:cNvSpPr/>
          <p:nvPr/>
        </p:nvSpPr>
        <p:spPr>
          <a:xfrm>
            <a:off x="727234" y="2245757"/>
            <a:ext cx="260615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Phase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7234" y="2778085"/>
            <a:ext cx="374749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using modern HTML5 for structure, CSS for styling, and JavaScript for interactive features and dynamic functionality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682490" y="1765935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82490" y="2096214"/>
            <a:ext cx="3747492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9" name="Text 7"/>
          <p:cNvSpPr/>
          <p:nvPr/>
        </p:nvSpPr>
        <p:spPr>
          <a:xfrm>
            <a:off x="4682490" y="2245757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Quality Assurance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682490" y="2778085"/>
            <a:ext cx="374749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testing across different browsers and devices to ensure consistent performance and user experience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7234" y="4471273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7234" y="4801553"/>
            <a:ext cx="7702748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727234" y="4951095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Ongoing Maintenance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7234" y="5483423"/>
            <a:ext cx="7702748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 bug fixes, adding new restaurant partners, optimizing loading speed, and enhancing security measures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4570" y="1765935"/>
            <a:ext cx="4966097" cy="496609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944570" y="6965752"/>
            <a:ext cx="4966097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Combining technical skills with creative problem-solving to deliver a professional-grade food delivery platform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450" y="466011"/>
            <a:ext cx="4236601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Vision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9450" y="1249680"/>
            <a:ext cx="7957899" cy="1461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Food Delivery Simple, Fast &amp; Reliable</a:t>
            </a:r>
            <a:endParaRPr lang="en-US" sz="4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50" y="2965490"/>
            <a:ext cx="847249" cy="10167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6125" y="3134916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Online Payments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096125" y="3501271"/>
            <a:ext cx="694122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payment gateway integration for seamless transactions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50" y="3982283"/>
            <a:ext cx="847249" cy="10167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6125" y="4151709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Food Suggestions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096125" y="4518065"/>
            <a:ext cx="694122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recommendations based on user preferences and order history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450" y="4999077"/>
            <a:ext cx="847249" cy="10167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96125" y="5168503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096125" y="5534858"/>
            <a:ext cx="694122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Native mobile app for iOS and Android platforms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450" y="6015871"/>
            <a:ext cx="847249" cy="101679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96125" y="6185297"/>
            <a:ext cx="211824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Live Order Tracking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096125" y="6551652"/>
            <a:ext cx="694122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delivery updates and GPS tracking for customers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6079450" y="7223284"/>
            <a:ext cx="7957899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Foodie Fleet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represents the next generation of food delivery platforms, combining student innovation with professional web development practices.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2025-09-14T12:04:23Z</dcterms:created>
  <dcterms:modified xsi:type="dcterms:W3CDTF">2025-09-14T12:04:23Z</dcterms:modified>
</cp:coreProperties>
</file>